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1"/>
    <p:restoredTop sz="91545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" TargetMode="External"/><Relationship Id="rId2" Type="http://schemas.openxmlformats.org/officeDocument/2006/relationships/hyperlink" Target="http://gt.bootcampcontent.com/GT-Coding-Boot-Camp/GTATL201802FSF1-Class-Repository-FSF/tree/master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t.bootcampcontent.com:GT-Coding-Boot-Camp/GTATL201802FSF1-Class-Repository-FSF.git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6" cy="1399493"/>
            <a:chOff x="0" y="0"/>
            <a:chExt cx="1849604" cy="1399492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191698"/>
              <a:ext cx="149197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Anne had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6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Practice, Practice, Practice: </a:t>
            </a:r>
            <a:r>
              <a:rPr sz="2000" b="0" dirty="0"/>
              <a:t>Work Individually or in Groups</a:t>
            </a: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Review In Class Material (Exercises and Slides):</a:t>
            </a:r>
            <a:br>
              <a:rPr sz="2000" dirty="0"/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http://gt.bootcampcontent.com/GT-Coding-Boot-Camp/GTATL201802FSF1-Class-Repository-FSF/tree/master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Re-Watch Class Videos: </a:t>
            </a:r>
            <a:br>
              <a:rPr sz="2000" dirty="0"/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https://codingbootcamp.hosted.panopto.com/Panopto/Pages/Sessions/List.aspx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 i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In Class Office Hours: </a:t>
            </a:r>
            <a:r>
              <a:rPr sz="2000" b="0" dirty="0"/>
              <a:t>45 minutes before class, 30 minutes after</a:t>
            </a:r>
            <a:endParaRPr sz="20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One-on-One Sessions: </a:t>
            </a:r>
            <a:r>
              <a:rPr sz="2000"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000"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Contact Student Success: </a:t>
            </a:r>
            <a:r>
              <a:rPr sz="2000"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44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GitHub.</a:t>
            </a:r>
            <a:br>
              <a:rPr dirty="0"/>
            </a:br>
            <a:br>
              <a:rPr dirty="0"/>
            </a:br>
            <a:r>
              <a:rPr lang="en-US" dirty="0">
                <a:hlinkClick r:id="rId2"/>
              </a:rPr>
              <a:t>git@gt.bootcampcontent.com:GT-Coding-Boot-Camp/GTATL201802FSF1-Class-Repository-FSF.git</a:t>
            </a:r>
            <a:r>
              <a:rPr lang="en-US" dirty="0"/>
              <a:t>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</a:t>
            </a:r>
            <a:r>
              <a:rPr lang="en-US" dirty="0"/>
              <a:t>Saturday, February 10, 2018 9:59 AM BEFORE class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2181</Words>
  <Application>Microsoft Macintosh PowerPoint</Application>
  <PresentationFormat>On-screen Show (4:3)</PresentationFormat>
  <Paragraphs>449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Arial Narrow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 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Shahein Moussavi</cp:lastModifiedBy>
  <cp:revision>8</cp:revision>
  <dcterms:modified xsi:type="dcterms:W3CDTF">2018-02-02T19:09:05Z</dcterms:modified>
</cp:coreProperties>
</file>